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تاریخ و هدف ها را بخوانید و در دفتر های خود بنویسید .</a:t>
            </a:r>
            <a:r>
              <a:rPr b="1" lang="fa" sz="1800">
                <a:solidFill>
                  <a:srgbClr val="FFFFFF"/>
                </a:solidFill>
              </a:rPr>
              <a:t>ا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75" y="149200"/>
            <a:ext cx="3188700" cy="4845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091400" y="701100"/>
            <a:ext cx="56877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144725" y="98750"/>
            <a:ext cx="38214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008125" y="73075"/>
            <a:ext cx="1467600" cy="942000"/>
          </a:xfrm>
          <a:prstGeom prst="horizontalScroll">
            <a:avLst>
              <a:gd fmla="val 12500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2753650" y="3153525"/>
            <a:ext cx="543000" cy="604800"/>
          </a:xfrm>
          <a:prstGeom prst="horizontalScroll">
            <a:avLst>
              <a:gd fmla="val 12500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371640">
            <a:off x="-233281" y="1057186"/>
            <a:ext cx="3519663" cy="21033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723900" y="4750"/>
            <a:ext cx="53739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FFFFFF"/>
                </a:solidFill>
              </a:rPr>
              <a:t>شنبه ۲۶ آبان ۱۴۰۳ خورشیدی= ۱۶ نوامبر ۲۰۲۴ میلادی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7060100" y="447850"/>
            <a:ext cx="78300" cy="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6981850" y="659800"/>
            <a:ext cx="20241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63" name="Google Shape;63;p13"/>
          <p:cNvSpPr txBox="1"/>
          <p:nvPr/>
        </p:nvSpPr>
        <p:spPr>
          <a:xfrm>
            <a:off x="7128550" y="806450"/>
            <a:ext cx="1613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8165050" y="659800"/>
            <a:ext cx="880200" cy="355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هدف ها</a:t>
            </a:r>
            <a:endParaRPr b="1" sz="1800"/>
          </a:p>
        </p:txBody>
      </p:sp>
      <p:sp>
        <p:nvSpPr>
          <p:cNvPr id="65" name="Google Shape;65;p13"/>
          <p:cNvSpPr txBox="1"/>
          <p:nvPr/>
        </p:nvSpPr>
        <p:spPr>
          <a:xfrm>
            <a:off x="5798650" y="1269250"/>
            <a:ext cx="3246600" cy="3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FFFFFF"/>
                </a:solidFill>
              </a:rPr>
              <a:t>من می توانم نام چند جای دیدنی تهران را بگویم . </a:t>
            </a:r>
            <a:r>
              <a:rPr b="1" lang="fa" sz="1800">
                <a:solidFill>
                  <a:srgbClr val="3C78D8"/>
                </a:solidFill>
              </a:rPr>
              <a:t>ا</a:t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FFFFFF"/>
                </a:solidFill>
              </a:rPr>
              <a:t>من می توانم در باره ی جای دیدنی که خیلی دوست دارم ببینم گفت و گو کنم . ا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FFFFFF"/>
                </a:solidFill>
              </a:rPr>
              <a:t>من می توانم به پرسش ها بعد از دیدن ویدیو پاسخ دهم. 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FFFFFF"/>
                </a:solidFill>
              </a:rPr>
              <a:t>در باره جای  دیدنی که دوست دارم چند جمله بنویسم . </a:t>
            </a:r>
            <a:r>
              <a:rPr b="1" lang="fa" sz="1800">
                <a:solidFill>
                  <a:srgbClr val="434343"/>
                </a:solidFill>
              </a:rPr>
              <a:t>و</a:t>
            </a:r>
            <a:r>
              <a:rPr b="1" lang="fa" sz="1800">
                <a:solidFill>
                  <a:srgbClr val="FFFFFF"/>
                </a:solidFill>
              </a:rPr>
              <a:t>     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518400" y="1269250"/>
            <a:ext cx="3498000" cy="3716100"/>
          </a:xfrm>
          <a:prstGeom prst="foldedCorner">
            <a:avLst>
              <a:gd fmla="val 16667" name="adj"/>
            </a:avLst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6186250" y="1588550"/>
            <a:ext cx="21747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FFFFFF"/>
                </a:solidFill>
              </a:rPr>
              <a:t>و بشناسم</a:t>
            </a:r>
            <a:r>
              <a:rPr b="1" lang="fa" sz="1800"/>
              <a:t> </a:t>
            </a:r>
            <a:r>
              <a:rPr b="1" lang="fa" sz="1800">
                <a:solidFill>
                  <a:srgbClr val="FFFFFF"/>
                </a:solidFill>
              </a:rPr>
              <a:t>.</a:t>
            </a:r>
            <a:r>
              <a:rPr b="1" lang="fa" sz="1800">
                <a:solidFill>
                  <a:srgbClr val="1155CC"/>
                </a:solidFill>
              </a:rPr>
              <a:t>ف</a:t>
            </a:r>
            <a:endParaRPr b="1" sz="1800">
              <a:solidFill>
                <a:srgbClr val="1155CC"/>
              </a:solidFill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150875" y="3902200"/>
            <a:ext cx="3051900" cy="6636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185250" y="360925"/>
            <a:ext cx="781800" cy="419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267450" y="334375"/>
            <a:ext cx="6996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chemeClr val="dk2"/>
                </a:solidFill>
              </a:rPr>
              <a:t>نوامبر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-401350" y="3872350"/>
            <a:ext cx="408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3000">
                <a:solidFill>
                  <a:srgbClr val="FFFFFF"/>
                </a:solidFill>
              </a:rPr>
              <a:t>پاییز : مهر - آبان - آذر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5987025" y="4464550"/>
            <a:ext cx="24825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FFFF00"/>
                </a:solidFill>
              </a:rPr>
              <a:t>فعل ها را در نوشتارپیدا کنم .</a:t>
            </a:r>
            <a:endParaRPr b="1" sz="1800">
              <a:solidFill>
                <a:srgbClr val="FFFF00"/>
              </a:solidFill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802275" y="3893200"/>
            <a:ext cx="645000" cy="604800"/>
          </a:xfrm>
          <a:prstGeom prst="horizontalScroll">
            <a:avLst>
              <a:gd fmla="val 12500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